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32E2-82A1-B8CB-F62E-1C6D06C2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7F26C-FA30-EBD3-983C-804035894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BD93A-BD6B-BD5E-8E7C-A780D8A9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7939-FAC1-C55D-14F6-D5DDC97B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FDCCE-6994-1E68-3ECD-C5179C999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7B4C-C40D-BDEC-B547-5336F1EE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01489-AE35-4C44-FB10-0B5ECE045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A9EA-A4E0-68A2-D296-DC353431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54075-BFBC-0138-6D39-6E2F8AB92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843E4-7FE5-3BB1-3998-6640587F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8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5B01D-7941-22E5-4BDF-C0A74906F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DE651-7F9F-54CA-401B-EB1C4D83B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A67F0-B0E2-E631-768F-041E4E490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CC3FD-DB6B-7D80-6FBE-7F34EDD3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E4F9-1231-8124-6F3F-59FDA95A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1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2D9A-2A99-045F-29EF-5B890E0A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DAEC-FC40-BE63-F263-F778156B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FB910-111B-5784-2577-E0CD7877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E1FCA-EA3D-1DC1-1538-51AEF5BA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36CC4-957D-6B27-F2E5-D80F6F8C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0C73-8CFD-C30E-7273-F52E423D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58014-754B-1B5F-2075-A7E8966B0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9D928-1719-F30C-5236-701B799F7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5F2F8-E3BA-CC77-AC61-D117F7B1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B608F-7D3A-B7AA-B429-E0E681A8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9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F2B2-48F0-9366-5BDB-89006166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5CBD-8CE2-7C5E-DCFB-CB5B1BE98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E5104-AD89-88EA-96B1-5F95DE3B7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47D0C-27F4-D82A-74AB-3B725C95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462EB-9D49-86C7-7F69-8F02562D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9E87C-E1EF-A2A5-E9ED-C63D3F26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2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1EDE3-B755-4C85-8E3A-621588F6B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2D85C-2426-5AE3-9090-85C69F135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B47FA-C4E1-CFB7-9566-2213810BE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CEAC8-2359-53F5-3ED7-F1789AE07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6395F-6231-E2F2-E685-C4C27D12E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8EB38-5B9E-23AE-9708-FCFA98FD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199CC-E1C3-C904-7798-CE520ACE5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E11920-1432-2585-D06D-5486961C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0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CA78-7D1E-99C0-2A7C-C6584FF0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12002-89D4-3E80-CD72-EC663027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18AA5-2C89-EC58-BC0D-A028E02C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BC162-CAB0-BF89-C93C-BCC10EBB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26252-BF38-0020-4FE0-5CC81F4F6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0237B-C8C5-9D8A-14E4-9201FA7E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9E281-7DEB-2CE8-6A6C-8E739FBF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E6E1-E7FE-EAC4-BCC9-BE579133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23DA-AEFF-BC0C-66B7-E423E93D3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A09E4-9281-304D-28F1-FE7E8CAE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99AF5-8B40-8EE0-D308-5C0AB15D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0F8CA-3813-3609-60A0-E5FA6AA3F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1806E-0ADC-F4DF-557D-21DD9259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574-75CF-E4D6-2224-A9E39C05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529C45-CEC8-E446-7522-A82EC8E20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EE953-E2D1-C466-B6A5-B8C56F36F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CD414-54E2-A43B-7D66-6E886004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6BCBB-D64B-402E-C06B-20AF798E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5086B-5917-B64A-B530-70812592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5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DD2FC-17FF-7923-BC72-E7C0F75A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FF019-4F64-3C86-F685-359866B08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2CC4B-CE3C-A348-2FB6-C06E93FDD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5FD74-0A5F-4601-B251-93FC585714F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A6B68-57D0-C25F-863D-0AF8A094E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8D595-2940-E66C-7131-D6A13CF3F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D2130-F871-412D-9F43-93EA67F70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8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8855C8-C195-89EA-B0EF-F5371D256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5" y="1"/>
            <a:ext cx="9863588" cy="68631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D2BAD2-BC05-AF06-B0AB-307833AECDCD}"/>
              </a:ext>
            </a:extLst>
          </p:cNvPr>
          <p:cNvGrpSpPr/>
          <p:nvPr/>
        </p:nvGrpSpPr>
        <p:grpSpPr>
          <a:xfrm>
            <a:off x="5204186" y="3153975"/>
            <a:ext cx="556253" cy="550049"/>
            <a:chOff x="738231" y="1702965"/>
            <a:chExt cx="159391" cy="15939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B95FA17-E297-2427-3DB4-A714F514B463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08B0F6E-D1A4-12F6-A926-4AF7ABDB4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1200123-6085-0D9D-D1F1-4E0D839B26DA}"/>
              </a:ext>
            </a:extLst>
          </p:cNvPr>
          <p:cNvGrpSpPr/>
          <p:nvPr/>
        </p:nvGrpSpPr>
        <p:grpSpPr>
          <a:xfrm>
            <a:off x="5234947" y="3184393"/>
            <a:ext cx="494733" cy="489214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34822C0-4422-23BD-63DC-C641AA08A7BC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9373393-F8AC-0B98-C0DA-AA2B94B58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384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01265-AC87-6B51-E7BF-6DF9D1770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773"/>
            <a:ext cx="12192000" cy="5206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2A884-D9C0-92A3-F5F0-87C9654DF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6" t="54503" r="56828" b="42120"/>
          <a:stretch/>
        </p:blipFill>
        <p:spPr>
          <a:xfrm>
            <a:off x="5070231" y="3663463"/>
            <a:ext cx="193431" cy="1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5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877DD-CF0A-4367-AA04-6A0A1D891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905"/>
            <a:ext cx="12192000" cy="53241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C2FB1-727A-F7B7-E001-A0A8C1100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7" t="38789" r="56146" b="59422"/>
          <a:stretch/>
        </p:blipFill>
        <p:spPr>
          <a:xfrm rot="7187652">
            <a:off x="5201454" y="2886669"/>
            <a:ext cx="82550" cy="11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338C5-B0A9-05F1-00A0-80CE392F0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7" t="38789" r="56146" b="59422"/>
          <a:stretch/>
        </p:blipFill>
        <p:spPr>
          <a:xfrm rot="1341840">
            <a:off x="5120969" y="2852959"/>
            <a:ext cx="98409" cy="98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91511-8035-7CFA-2F77-6185155AD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0" t="42888" r="56571" b="54694"/>
          <a:stretch/>
        </p:blipFill>
        <p:spPr>
          <a:xfrm rot="1393926">
            <a:off x="5100408" y="2959050"/>
            <a:ext cx="102171" cy="1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7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8E56E-7F66-FD1B-DD3E-05BC77675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38" y="0"/>
            <a:ext cx="76317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3F05DE-5BB7-5AF5-E9C8-7F688A153B6B}"/>
              </a:ext>
            </a:extLst>
          </p:cNvPr>
          <p:cNvSpPr txBox="1"/>
          <p:nvPr/>
        </p:nvSpPr>
        <p:spPr>
          <a:xfrm>
            <a:off x="3065585" y="1330569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410D3-584D-FF93-F49A-13FFC21E1A39}"/>
              </a:ext>
            </a:extLst>
          </p:cNvPr>
          <p:cNvSpPr txBox="1"/>
          <p:nvPr/>
        </p:nvSpPr>
        <p:spPr>
          <a:xfrm>
            <a:off x="3065585" y="3186446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273FB-CA8E-1454-F05F-DACA5120FC84}"/>
              </a:ext>
            </a:extLst>
          </p:cNvPr>
          <p:cNvSpPr txBox="1"/>
          <p:nvPr/>
        </p:nvSpPr>
        <p:spPr>
          <a:xfrm>
            <a:off x="3065584" y="5006038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96A55-BE54-2F10-7C8B-EB66ED22D26F}"/>
              </a:ext>
            </a:extLst>
          </p:cNvPr>
          <p:cNvSpPr txBox="1"/>
          <p:nvPr/>
        </p:nvSpPr>
        <p:spPr>
          <a:xfrm>
            <a:off x="4284785" y="2010507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6D856-AE41-4400-CFB7-B6F077EA8940}"/>
              </a:ext>
            </a:extLst>
          </p:cNvPr>
          <p:cNvSpPr txBox="1"/>
          <p:nvPr/>
        </p:nvSpPr>
        <p:spPr>
          <a:xfrm>
            <a:off x="4284784" y="3880338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DFBB8-8E2E-E282-62E1-9F6950645360}"/>
              </a:ext>
            </a:extLst>
          </p:cNvPr>
          <p:cNvSpPr txBox="1"/>
          <p:nvPr/>
        </p:nvSpPr>
        <p:spPr>
          <a:xfrm>
            <a:off x="4284783" y="5750169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FB3D8-5991-80DB-B49C-740B28C8407D}"/>
              </a:ext>
            </a:extLst>
          </p:cNvPr>
          <p:cNvSpPr txBox="1"/>
          <p:nvPr/>
        </p:nvSpPr>
        <p:spPr>
          <a:xfrm>
            <a:off x="5190389" y="1330569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324AE-38FF-6311-C549-C6D9ECC581A2}"/>
              </a:ext>
            </a:extLst>
          </p:cNvPr>
          <p:cNvSpPr txBox="1"/>
          <p:nvPr/>
        </p:nvSpPr>
        <p:spPr>
          <a:xfrm>
            <a:off x="5190389" y="3186446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075D0-C2E1-275B-9335-81804EF122CD}"/>
              </a:ext>
            </a:extLst>
          </p:cNvPr>
          <p:cNvSpPr txBox="1"/>
          <p:nvPr/>
        </p:nvSpPr>
        <p:spPr>
          <a:xfrm>
            <a:off x="5190388" y="5006038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62CD4-7F5C-DFAD-E91A-5C5DB9A916F0}"/>
              </a:ext>
            </a:extLst>
          </p:cNvPr>
          <p:cNvSpPr txBox="1"/>
          <p:nvPr/>
        </p:nvSpPr>
        <p:spPr>
          <a:xfrm>
            <a:off x="6409589" y="2010507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86679-BC81-0155-AA63-EC55E5E1B8F0}"/>
              </a:ext>
            </a:extLst>
          </p:cNvPr>
          <p:cNvSpPr txBox="1"/>
          <p:nvPr/>
        </p:nvSpPr>
        <p:spPr>
          <a:xfrm>
            <a:off x="6409588" y="3880338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3209E-3962-3B3F-7A09-CF469873CCFF}"/>
              </a:ext>
            </a:extLst>
          </p:cNvPr>
          <p:cNvSpPr txBox="1"/>
          <p:nvPr/>
        </p:nvSpPr>
        <p:spPr>
          <a:xfrm>
            <a:off x="6409587" y="5750169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7304E-7475-22DF-2CA8-81D2400F04BF}"/>
              </a:ext>
            </a:extLst>
          </p:cNvPr>
          <p:cNvSpPr txBox="1"/>
          <p:nvPr/>
        </p:nvSpPr>
        <p:spPr>
          <a:xfrm>
            <a:off x="7268308" y="1330569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B9702-23B7-641F-D729-C86A373CE7DB}"/>
              </a:ext>
            </a:extLst>
          </p:cNvPr>
          <p:cNvSpPr txBox="1"/>
          <p:nvPr/>
        </p:nvSpPr>
        <p:spPr>
          <a:xfrm>
            <a:off x="7268308" y="3186446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ECDB7-AB86-15E3-474E-535B818775EC}"/>
              </a:ext>
            </a:extLst>
          </p:cNvPr>
          <p:cNvSpPr txBox="1"/>
          <p:nvPr/>
        </p:nvSpPr>
        <p:spPr>
          <a:xfrm>
            <a:off x="7268307" y="5006038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15BF1C-9917-C7CC-830B-2E5F424CEF26}"/>
              </a:ext>
            </a:extLst>
          </p:cNvPr>
          <p:cNvSpPr txBox="1"/>
          <p:nvPr/>
        </p:nvSpPr>
        <p:spPr>
          <a:xfrm>
            <a:off x="8487508" y="2010507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7E9DD-A8E9-EFAE-77F6-997A904F5265}"/>
              </a:ext>
            </a:extLst>
          </p:cNvPr>
          <p:cNvSpPr txBox="1"/>
          <p:nvPr/>
        </p:nvSpPr>
        <p:spPr>
          <a:xfrm>
            <a:off x="8487507" y="3880338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BC057-3038-13A4-11D5-84DAB1B32953}"/>
              </a:ext>
            </a:extLst>
          </p:cNvPr>
          <p:cNvSpPr txBox="1"/>
          <p:nvPr/>
        </p:nvSpPr>
        <p:spPr>
          <a:xfrm>
            <a:off x="8487506" y="5750169"/>
            <a:ext cx="240321" cy="2366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0835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151B2-FE8D-BE27-77ED-B938EA446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92" y="-1"/>
            <a:ext cx="9835817" cy="68580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05144DE-E346-57E3-CB1F-D48542CBFD90}"/>
              </a:ext>
            </a:extLst>
          </p:cNvPr>
          <p:cNvGrpSpPr/>
          <p:nvPr/>
        </p:nvGrpSpPr>
        <p:grpSpPr>
          <a:xfrm>
            <a:off x="7339883" y="1630815"/>
            <a:ext cx="487743" cy="482303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DEE892D-4777-3E88-9936-B2560232A53B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9E12591-54C7-E654-8246-27348B053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6A86B14-9BFC-8685-282E-C6A304DE631C}"/>
              </a:ext>
            </a:extLst>
          </p:cNvPr>
          <p:cNvGrpSpPr/>
          <p:nvPr/>
        </p:nvGrpSpPr>
        <p:grpSpPr>
          <a:xfrm>
            <a:off x="7374140" y="1664690"/>
            <a:ext cx="419231" cy="414554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643AE8-CDD1-D9D8-0616-65B330565F0B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B739CF6-5E14-26D1-6D10-B778D9451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82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73137-5EFF-750F-69DE-A63792FB2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7" y="0"/>
            <a:ext cx="11525546" cy="68618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1616E0-5764-50C0-039D-F226DCD22CF4}"/>
              </a:ext>
            </a:extLst>
          </p:cNvPr>
          <p:cNvGrpSpPr/>
          <p:nvPr/>
        </p:nvGrpSpPr>
        <p:grpSpPr>
          <a:xfrm>
            <a:off x="5251024" y="2855608"/>
            <a:ext cx="487743" cy="482303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01FB31-AD9C-78D1-7143-46E6E9BDA1A6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8090B72-77E9-D6FC-64C2-47DC46586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16B82D-AC8B-6201-2A89-7DA471F79BE5}"/>
              </a:ext>
            </a:extLst>
          </p:cNvPr>
          <p:cNvGrpSpPr/>
          <p:nvPr/>
        </p:nvGrpSpPr>
        <p:grpSpPr>
          <a:xfrm>
            <a:off x="5285281" y="2889483"/>
            <a:ext cx="419231" cy="414554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AAD67D0-6CF7-5F86-60C5-963CBEEC415A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48F092-7CF1-D4D0-E516-39FE76AE2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575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436EA-A7C7-C4B7-9C8F-76A349EEF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6" y="0"/>
            <a:ext cx="11517157" cy="68568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D4F289-A839-65DD-8F2C-8355426CC417}"/>
              </a:ext>
            </a:extLst>
          </p:cNvPr>
          <p:cNvGrpSpPr/>
          <p:nvPr/>
        </p:nvGrpSpPr>
        <p:grpSpPr>
          <a:xfrm>
            <a:off x="5049688" y="2117376"/>
            <a:ext cx="487743" cy="482303"/>
            <a:chOff x="738231" y="1702965"/>
            <a:chExt cx="159391" cy="1593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5BCF1C-7F49-6FF9-C789-EF9B9805884B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22B09C-DA2E-B97A-EC6C-A40C10D37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426919-B451-7966-C7A1-66CF39DC84E7}"/>
              </a:ext>
            </a:extLst>
          </p:cNvPr>
          <p:cNvGrpSpPr/>
          <p:nvPr/>
        </p:nvGrpSpPr>
        <p:grpSpPr>
          <a:xfrm>
            <a:off x="5083945" y="2151251"/>
            <a:ext cx="419231" cy="414554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439A86F-5E50-98F3-4A52-BF416E91040D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1865C57-A7F9-1234-5B30-AD2EE9B57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853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AC14C-29C7-5208-4DC8-1B667231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525" y="0"/>
            <a:ext cx="5781084" cy="68534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E10480-FB6B-9904-3494-C38E13CB74F5}"/>
              </a:ext>
            </a:extLst>
          </p:cNvPr>
          <p:cNvGrpSpPr/>
          <p:nvPr/>
        </p:nvGrpSpPr>
        <p:grpSpPr>
          <a:xfrm>
            <a:off x="5276892" y="3951214"/>
            <a:ext cx="227819" cy="225277"/>
            <a:chOff x="738231" y="1702965"/>
            <a:chExt cx="159391" cy="1593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595424-8BF0-48E8-3F75-61DE53CF04DE}"/>
                </a:ext>
              </a:extLst>
            </p:cNvPr>
            <p:cNvCxnSpPr/>
            <p:nvPr/>
          </p:nvCxnSpPr>
          <p:spPr>
            <a:xfrm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3B93C9-E98B-53BE-30A1-F792C2DA2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31" y="1702965"/>
              <a:ext cx="159391" cy="1593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77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593D0-4147-5473-7DEB-549002786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9" t="11196" r="25386" b="11453"/>
          <a:stretch/>
        </p:blipFill>
        <p:spPr>
          <a:xfrm>
            <a:off x="1910072" y="-6980"/>
            <a:ext cx="8101436" cy="68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5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91CEB-7015-A916-2FA2-6F6381775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905"/>
            <a:ext cx="12192000" cy="532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DFF3F-2DF3-012A-FADD-DC719E2C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7" t="38789" r="56146" b="59422"/>
          <a:stretch/>
        </p:blipFill>
        <p:spPr>
          <a:xfrm rot="7187652">
            <a:off x="5201454" y="2886669"/>
            <a:ext cx="82550" cy="11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BC52D9-9959-9677-6644-8A5D2CF00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7" t="38789" r="56146" b="59422"/>
          <a:stretch/>
        </p:blipFill>
        <p:spPr>
          <a:xfrm rot="1341840">
            <a:off x="5120969" y="2852959"/>
            <a:ext cx="98409" cy="98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42B4E-2C69-F928-AD0A-77626379B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0" t="42888" r="56571" b="54694"/>
          <a:stretch/>
        </p:blipFill>
        <p:spPr>
          <a:xfrm rot="1393926">
            <a:off x="5100408" y="2959050"/>
            <a:ext cx="102171" cy="1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0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350461-0571-2BA1-99A8-501FA547E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773"/>
            <a:ext cx="12192000" cy="5206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0C2C6E-6B1E-63FF-D2A5-7462FB59B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6" t="54503" r="56828" b="42120"/>
          <a:stretch/>
        </p:blipFill>
        <p:spPr>
          <a:xfrm>
            <a:off x="5070231" y="3663463"/>
            <a:ext cx="193431" cy="17584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F6DCFE-CA6C-5359-5082-08C7EB80E3C0}"/>
              </a:ext>
            </a:extLst>
          </p:cNvPr>
          <p:cNvGrpSpPr/>
          <p:nvPr/>
        </p:nvGrpSpPr>
        <p:grpSpPr>
          <a:xfrm>
            <a:off x="5070231" y="3663463"/>
            <a:ext cx="193431" cy="191273"/>
            <a:chOff x="5077721" y="2593087"/>
            <a:chExt cx="288850" cy="2856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A3ABE14-0E27-739F-40FA-5F68B8461CF3}"/>
                </a:ext>
              </a:extLst>
            </p:cNvPr>
            <p:cNvGrpSpPr/>
            <p:nvPr/>
          </p:nvGrpSpPr>
          <p:grpSpPr>
            <a:xfrm>
              <a:off x="5077721" y="2593087"/>
              <a:ext cx="288850" cy="285628"/>
              <a:chOff x="738231" y="1702965"/>
              <a:chExt cx="159391" cy="15939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D571100-CAE2-F9F7-F99F-F101F54167FD}"/>
                  </a:ext>
                </a:extLst>
              </p:cNvPr>
              <p:cNvCxnSpPr/>
              <p:nvPr/>
            </p:nvCxnSpPr>
            <p:spPr>
              <a:xfrm>
                <a:off x="738231" y="1702965"/>
                <a:ext cx="159391" cy="15939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23922C8-5B0E-E46B-95F0-C019E3AD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231" y="1702965"/>
                <a:ext cx="159391" cy="15939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3581EF-351F-62E5-5826-4CFD55E996B3}"/>
                </a:ext>
              </a:extLst>
            </p:cNvPr>
            <p:cNvGrpSpPr/>
            <p:nvPr/>
          </p:nvGrpSpPr>
          <p:grpSpPr>
            <a:xfrm>
              <a:off x="5100724" y="2615834"/>
              <a:ext cx="242844" cy="240135"/>
              <a:chOff x="738231" y="1702965"/>
              <a:chExt cx="159391" cy="159391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02C1038-364E-BFE4-BBDD-5AAC58F26E20}"/>
                  </a:ext>
                </a:extLst>
              </p:cNvPr>
              <p:cNvCxnSpPr/>
              <p:nvPr/>
            </p:nvCxnSpPr>
            <p:spPr>
              <a:xfrm>
                <a:off x="738231" y="1702965"/>
                <a:ext cx="159391" cy="1593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9CC4DE1-2A6C-D7A7-74B8-0058DE2CCC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231" y="1702965"/>
                <a:ext cx="159391" cy="15939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0017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73932-AB51-95AC-3C3C-19A9679B8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36" y="0"/>
            <a:ext cx="881612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923CE-4B29-E4C2-BAFD-32F9ECDC6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2" t="50847" r="49535" b="43743"/>
          <a:stretch/>
        </p:blipFill>
        <p:spPr>
          <a:xfrm>
            <a:off x="5512270" y="3602831"/>
            <a:ext cx="548011" cy="4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1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18</Words>
  <Application>Microsoft Office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Lam</dc:creator>
  <cp:lastModifiedBy>Kevin Lam</cp:lastModifiedBy>
  <cp:revision>16</cp:revision>
  <dcterms:created xsi:type="dcterms:W3CDTF">2022-11-25T23:07:24Z</dcterms:created>
  <dcterms:modified xsi:type="dcterms:W3CDTF">2022-12-06T00:14:18Z</dcterms:modified>
</cp:coreProperties>
</file>